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7000200" cy="38520688"/>
  <p:notesSz cx="6858000" cy="9144000"/>
  <p:defaultTextStyle>
    <a:defPPr>
      <a:defRPr lang="en-GB"/>
    </a:defPPr>
    <a:lvl1pPr algn="l" defTabSz="337513" rtl="0" eaLnBrk="0" fontAlgn="base" hangingPunct="0">
      <a:spcBef>
        <a:spcPct val="0"/>
      </a:spcBef>
      <a:spcAft>
        <a:spcPct val="0"/>
      </a:spcAft>
      <a:defRPr sz="2663"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558149" indent="-214672" algn="l" defTabSz="337513" rtl="0" eaLnBrk="0" fontAlgn="base" hangingPunct="0">
      <a:spcBef>
        <a:spcPct val="0"/>
      </a:spcBef>
      <a:spcAft>
        <a:spcPct val="0"/>
      </a:spcAft>
      <a:defRPr sz="2663"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858691" indent="-171738" algn="l" defTabSz="337513" rtl="0" eaLnBrk="0" fontAlgn="base" hangingPunct="0">
      <a:spcBef>
        <a:spcPct val="0"/>
      </a:spcBef>
      <a:spcAft>
        <a:spcPct val="0"/>
      </a:spcAft>
      <a:defRPr sz="2663"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202167" indent="-171738" algn="l" defTabSz="337513" rtl="0" eaLnBrk="0" fontAlgn="base" hangingPunct="0">
      <a:spcBef>
        <a:spcPct val="0"/>
      </a:spcBef>
      <a:spcAft>
        <a:spcPct val="0"/>
      </a:spcAft>
      <a:defRPr sz="2663"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1545644" indent="-171738" algn="l" defTabSz="337513" rtl="0" eaLnBrk="0" fontAlgn="base" hangingPunct="0">
      <a:spcBef>
        <a:spcPct val="0"/>
      </a:spcBef>
      <a:spcAft>
        <a:spcPct val="0"/>
      </a:spcAft>
      <a:defRPr sz="2663"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1717382" algn="l" defTabSz="686953" rtl="0" eaLnBrk="1" latinLnBrk="0" hangingPunct="1">
      <a:defRPr sz="2663"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060858" algn="l" defTabSz="686953" rtl="0" eaLnBrk="1" latinLnBrk="0" hangingPunct="1">
      <a:defRPr sz="2663"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2404335" algn="l" defTabSz="686953" rtl="0" eaLnBrk="1" latinLnBrk="0" hangingPunct="1">
      <a:defRPr sz="2663"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2747811" algn="l" defTabSz="686953" rtl="0" eaLnBrk="1" latinLnBrk="0" hangingPunct="1">
      <a:defRPr sz="2663"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6" userDrawn="1">
          <p15:clr>
            <a:srgbClr val="A4A3A4"/>
          </p15:clr>
        </p15:guide>
        <p15:guide id="2" pos="2541" userDrawn="1">
          <p15:clr>
            <a:srgbClr val="A4A3A4"/>
          </p15:clr>
        </p15:guide>
        <p15:guide id="3" orient="horz" pos="1625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A2A1"/>
    <a:srgbClr val="EFD489"/>
    <a:srgbClr val="6CF4AD"/>
    <a:srgbClr val="FFBDBD"/>
    <a:srgbClr val="5BDCFF"/>
    <a:srgbClr val="1AEE7F"/>
    <a:srgbClr val="00CC99"/>
    <a:srgbClr val="E8C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08"/>
    <p:restoredTop sz="99822" autoAdjust="0"/>
  </p:normalViewPr>
  <p:slideViewPr>
    <p:cSldViewPr>
      <p:cViewPr>
        <p:scale>
          <a:sx n="11" d="100"/>
          <a:sy n="11" d="100"/>
        </p:scale>
        <p:origin x="3245" y="293"/>
      </p:cViewPr>
      <p:guideLst>
        <p:guide orient="horz" pos="1926"/>
        <p:guide pos="2541"/>
        <p:guide orient="horz" pos="1625"/>
        <p:guide pos="216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/>
            </a:lvl1pPr>
          </a:lstStyle>
          <a:p>
            <a:fld id="{3ECE7F88-0FED-4AB7-9E1D-37EB16BE1533}" type="datetimeFigureOut">
              <a:rPr lang="es-ES_tradnl"/>
              <a:pPr/>
              <a:t>12/05/2025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/>
            </a:lvl1pPr>
          </a:lstStyle>
          <a:p>
            <a:fld id="{CD4A5599-79FF-4A90-A883-80CFFF8DC715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6713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277475" y="-11796713"/>
            <a:ext cx="875506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638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375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888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558149" indent="-214672" algn="l" defTabSz="3375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888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858691" indent="-171738" algn="l" defTabSz="3375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888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202167" indent="-171738" algn="l" defTabSz="3375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888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1545644" indent="-171738" algn="l" defTabSz="3375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888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1717382" algn="l" defTabSz="686953" rtl="0" eaLnBrk="1" latinLnBrk="0" hangingPunct="1">
      <a:defRPr sz="888" kern="1200">
        <a:solidFill>
          <a:schemeClr val="tx1"/>
        </a:solidFill>
        <a:latin typeface="+mn-lt"/>
        <a:ea typeface="+mn-ea"/>
        <a:cs typeface="+mn-cs"/>
      </a:defRPr>
    </a:lvl6pPr>
    <a:lvl7pPr marL="2060858" algn="l" defTabSz="686953" rtl="0" eaLnBrk="1" latinLnBrk="0" hangingPunct="1">
      <a:defRPr sz="888" kern="1200">
        <a:solidFill>
          <a:schemeClr val="tx1"/>
        </a:solidFill>
        <a:latin typeface="+mn-lt"/>
        <a:ea typeface="+mn-ea"/>
        <a:cs typeface="+mn-cs"/>
      </a:defRPr>
    </a:lvl7pPr>
    <a:lvl8pPr marL="2404335" algn="l" defTabSz="686953" rtl="0" eaLnBrk="1" latinLnBrk="0" hangingPunct="1">
      <a:defRPr sz="888" kern="1200">
        <a:solidFill>
          <a:schemeClr val="tx1"/>
        </a:solidFill>
        <a:latin typeface="+mn-lt"/>
        <a:ea typeface="+mn-ea"/>
        <a:cs typeface="+mn-cs"/>
      </a:defRPr>
    </a:lvl8pPr>
    <a:lvl9pPr marL="2747811" algn="l" defTabSz="686953" rtl="0" eaLnBrk="1" latinLnBrk="0" hangingPunct="1">
      <a:defRPr sz="8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7263" y="695325"/>
            <a:ext cx="240347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11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25105" y="11966063"/>
            <a:ext cx="22949991" cy="82568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50209" y="21827912"/>
            <a:ext cx="18899783" cy="9845132"/>
          </a:xfrm>
        </p:spPr>
        <p:txBody>
          <a:bodyPr/>
          <a:lstStyle>
            <a:lvl1pPr marL="0" indent="0" algn="ctr">
              <a:buNone/>
              <a:defRPr/>
            </a:lvl1pPr>
            <a:lvl2pPr marL="341348" indent="0" algn="ctr">
              <a:buNone/>
              <a:defRPr/>
            </a:lvl2pPr>
            <a:lvl3pPr marL="682697" indent="0" algn="ctr">
              <a:buNone/>
              <a:defRPr/>
            </a:lvl3pPr>
            <a:lvl4pPr marL="1024045" indent="0" algn="ctr">
              <a:buNone/>
              <a:defRPr/>
            </a:lvl4pPr>
            <a:lvl5pPr marL="1365392" indent="0" algn="ctr">
              <a:buNone/>
              <a:defRPr/>
            </a:lvl5pPr>
            <a:lvl6pPr marL="1706741" indent="0" algn="ctr">
              <a:buNone/>
              <a:defRPr/>
            </a:lvl6pPr>
            <a:lvl7pPr marL="2048089" indent="0" algn="ctr">
              <a:buNone/>
              <a:defRPr/>
            </a:lvl7pPr>
            <a:lvl8pPr marL="2389438" indent="0" algn="ctr">
              <a:buNone/>
              <a:defRPr/>
            </a:lvl8pPr>
            <a:lvl9pPr marL="2730786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BCC4A-7B62-4087-9B42-5A46F5A54DC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84543-43BE-44A2-86BC-4F2AB9994F4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9574818" y="1541736"/>
            <a:ext cx="6075314" cy="3286606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348880" y="1541736"/>
            <a:ext cx="18111646" cy="328660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18ABD-FEE8-4207-80A9-5E60CE15C6E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C34ED-C664-4932-AEB8-15030940D74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2253" y="24752552"/>
            <a:ext cx="22951182" cy="7651353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132253" y="16326152"/>
            <a:ext cx="22951182" cy="842640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1348" indent="0">
              <a:buNone/>
              <a:defRPr sz="1323"/>
            </a:lvl2pPr>
            <a:lvl3pPr marL="682697" indent="0">
              <a:buNone/>
              <a:defRPr sz="1235"/>
            </a:lvl3pPr>
            <a:lvl4pPr marL="1024045" indent="0">
              <a:buNone/>
              <a:defRPr sz="1059"/>
            </a:lvl4pPr>
            <a:lvl5pPr marL="1365392" indent="0">
              <a:buNone/>
              <a:defRPr sz="1059"/>
            </a:lvl5pPr>
            <a:lvl6pPr marL="1706741" indent="0">
              <a:buNone/>
              <a:defRPr sz="1059"/>
            </a:lvl6pPr>
            <a:lvl7pPr marL="2048089" indent="0">
              <a:buNone/>
              <a:defRPr sz="1059"/>
            </a:lvl7pPr>
            <a:lvl8pPr marL="2389438" indent="0">
              <a:buNone/>
              <a:defRPr sz="1059"/>
            </a:lvl8pPr>
            <a:lvl9pPr marL="2730786" indent="0">
              <a:buNone/>
              <a:defRPr sz="105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06252-2087-48F8-A0BF-550C9A7AFEC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48880" y="8988879"/>
            <a:ext cx="12093479" cy="25418924"/>
          </a:xfrm>
        </p:spPr>
        <p:txBody>
          <a:bodyPr/>
          <a:lstStyle>
            <a:lvl1pPr>
              <a:defRPr sz="2117"/>
            </a:lvl1pPr>
            <a:lvl2pPr>
              <a:defRPr sz="1764"/>
            </a:lvl2pPr>
            <a:lvl3pPr>
              <a:defRPr sz="1500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3556651" y="8988879"/>
            <a:ext cx="12093479" cy="25418924"/>
          </a:xfrm>
        </p:spPr>
        <p:txBody>
          <a:bodyPr/>
          <a:lstStyle>
            <a:lvl1pPr>
              <a:defRPr sz="2117"/>
            </a:lvl1pPr>
            <a:lvl2pPr>
              <a:defRPr sz="1764"/>
            </a:lvl2pPr>
            <a:lvl3pPr>
              <a:defRPr sz="1500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AA196-30D0-45C1-BE85-AB9302EC60C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0070" y="1542929"/>
            <a:ext cx="24300061" cy="6420115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50070" y="8622253"/>
            <a:ext cx="11929185" cy="3593402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41348" indent="0">
              <a:buNone/>
              <a:defRPr sz="1500" b="1"/>
            </a:lvl2pPr>
            <a:lvl3pPr marL="682697" indent="0">
              <a:buNone/>
              <a:defRPr sz="1323" b="1"/>
            </a:lvl3pPr>
            <a:lvl4pPr marL="1024045" indent="0">
              <a:buNone/>
              <a:defRPr sz="1235" b="1"/>
            </a:lvl4pPr>
            <a:lvl5pPr marL="1365392" indent="0">
              <a:buNone/>
              <a:defRPr sz="1235" b="1"/>
            </a:lvl5pPr>
            <a:lvl6pPr marL="1706741" indent="0">
              <a:buNone/>
              <a:defRPr sz="1235" b="1"/>
            </a:lvl6pPr>
            <a:lvl7pPr marL="2048089" indent="0">
              <a:buNone/>
              <a:defRPr sz="1235" b="1"/>
            </a:lvl7pPr>
            <a:lvl8pPr marL="2389438" indent="0">
              <a:buNone/>
              <a:defRPr sz="1235" b="1"/>
            </a:lvl8pPr>
            <a:lvl9pPr marL="2730786" indent="0">
              <a:buNone/>
              <a:defRPr sz="1235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350070" y="12215654"/>
            <a:ext cx="11929185" cy="22194537"/>
          </a:xfrm>
        </p:spPr>
        <p:txBody>
          <a:bodyPr/>
          <a:lstStyle>
            <a:lvl1pPr>
              <a:defRPr sz="1764"/>
            </a:lvl1pPr>
            <a:lvl2pPr>
              <a:defRPr sz="1500"/>
            </a:lvl2pPr>
            <a:lvl3pPr>
              <a:defRPr sz="1323"/>
            </a:lvl3pPr>
            <a:lvl4pPr>
              <a:defRPr sz="1235"/>
            </a:lvl4pPr>
            <a:lvl5pPr>
              <a:defRPr sz="1235"/>
            </a:lvl5pPr>
            <a:lvl6pPr>
              <a:defRPr sz="1235"/>
            </a:lvl6pPr>
            <a:lvl7pPr>
              <a:defRPr sz="1235"/>
            </a:lvl7pPr>
            <a:lvl8pPr>
              <a:defRPr sz="1235"/>
            </a:lvl8pPr>
            <a:lvl9pPr>
              <a:defRPr sz="123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3716183" y="8622253"/>
            <a:ext cx="11933948" cy="3593402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41348" indent="0">
              <a:buNone/>
              <a:defRPr sz="1500" b="1"/>
            </a:lvl2pPr>
            <a:lvl3pPr marL="682697" indent="0">
              <a:buNone/>
              <a:defRPr sz="1323" b="1"/>
            </a:lvl3pPr>
            <a:lvl4pPr marL="1024045" indent="0">
              <a:buNone/>
              <a:defRPr sz="1235" b="1"/>
            </a:lvl4pPr>
            <a:lvl5pPr marL="1365392" indent="0">
              <a:buNone/>
              <a:defRPr sz="1235" b="1"/>
            </a:lvl5pPr>
            <a:lvl6pPr marL="1706741" indent="0">
              <a:buNone/>
              <a:defRPr sz="1235" b="1"/>
            </a:lvl6pPr>
            <a:lvl7pPr marL="2048089" indent="0">
              <a:buNone/>
              <a:defRPr sz="1235" b="1"/>
            </a:lvl7pPr>
            <a:lvl8pPr marL="2389438" indent="0">
              <a:buNone/>
              <a:defRPr sz="1235" b="1"/>
            </a:lvl8pPr>
            <a:lvl9pPr marL="2730786" indent="0">
              <a:buNone/>
              <a:defRPr sz="1235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3716183" y="12215654"/>
            <a:ext cx="11933948" cy="22194537"/>
          </a:xfrm>
        </p:spPr>
        <p:txBody>
          <a:bodyPr/>
          <a:lstStyle>
            <a:lvl1pPr>
              <a:defRPr sz="1764"/>
            </a:lvl1pPr>
            <a:lvl2pPr>
              <a:defRPr sz="1500"/>
            </a:lvl2pPr>
            <a:lvl3pPr>
              <a:defRPr sz="1323"/>
            </a:lvl3pPr>
            <a:lvl4pPr>
              <a:defRPr sz="1235"/>
            </a:lvl4pPr>
            <a:lvl5pPr>
              <a:defRPr sz="1235"/>
            </a:lvl5pPr>
            <a:lvl6pPr>
              <a:defRPr sz="1235"/>
            </a:lvl6pPr>
            <a:lvl7pPr>
              <a:defRPr sz="1235"/>
            </a:lvl7pPr>
            <a:lvl8pPr>
              <a:defRPr sz="1235"/>
            </a:lvl8pPr>
            <a:lvl9pPr>
              <a:defRPr sz="123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B6FE4-C2D5-486F-9CD7-937D9F80BE4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BE6BC-9981-4CAA-90D4-8A3F78C77A2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6B7E1-C722-4BCC-9D16-48A8CDA0A2F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0070" y="1533376"/>
            <a:ext cx="8882600" cy="652759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556497" y="1533376"/>
            <a:ext cx="15093634" cy="32876815"/>
          </a:xfrm>
        </p:spPr>
        <p:txBody>
          <a:bodyPr/>
          <a:lstStyle>
            <a:lvl1pPr>
              <a:defRPr sz="2382"/>
            </a:lvl1pPr>
            <a:lvl2pPr>
              <a:defRPr sz="2117"/>
            </a:lvl2pPr>
            <a:lvl3pPr>
              <a:defRPr sz="1764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50070" y="8060969"/>
            <a:ext cx="8882600" cy="26349221"/>
          </a:xfrm>
        </p:spPr>
        <p:txBody>
          <a:bodyPr/>
          <a:lstStyle>
            <a:lvl1pPr marL="0" indent="0">
              <a:buNone/>
              <a:defRPr sz="1059"/>
            </a:lvl1pPr>
            <a:lvl2pPr marL="341348" indent="0">
              <a:buNone/>
              <a:defRPr sz="882"/>
            </a:lvl2pPr>
            <a:lvl3pPr marL="682697" indent="0">
              <a:buNone/>
              <a:defRPr sz="706"/>
            </a:lvl3pPr>
            <a:lvl4pPr marL="1024045" indent="0">
              <a:buNone/>
              <a:defRPr sz="706"/>
            </a:lvl4pPr>
            <a:lvl5pPr marL="1365392" indent="0">
              <a:buNone/>
              <a:defRPr sz="706"/>
            </a:lvl5pPr>
            <a:lvl6pPr marL="1706741" indent="0">
              <a:buNone/>
              <a:defRPr sz="706"/>
            </a:lvl6pPr>
            <a:lvl7pPr marL="2048089" indent="0">
              <a:buNone/>
              <a:defRPr sz="706"/>
            </a:lvl7pPr>
            <a:lvl8pPr marL="2389438" indent="0">
              <a:buNone/>
              <a:defRPr sz="706"/>
            </a:lvl8pPr>
            <a:lvl9pPr marL="2730786" indent="0">
              <a:buNone/>
              <a:defRPr sz="706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F5B04-3365-46B8-B18B-DCB975E71BD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1940" y="26964243"/>
            <a:ext cx="16200834" cy="318378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291940" y="3441736"/>
            <a:ext cx="16200834" cy="23112891"/>
          </a:xfrm>
        </p:spPr>
        <p:txBody>
          <a:bodyPr/>
          <a:lstStyle>
            <a:lvl1pPr marL="0" indent="0">
              <a:buNone/>
              <a:defRPr sz="2382"/>
            </a:lvl1pPr>
            <a:lvl2pPr marL="341348" indent="0">
              <a:buNone/>
              <a:defRPr sz="2117"/>
            </a:lvl2pPr>
            <a:lvl3pPr marL="682697" indent="0">
              <a:buNone/>
              <a:defRPr sz="1764"/>
            </a:lvl3pPr>
            <a:lvl4pPr marL="1024045" indent="0">
              <a:buNone/>
              <a:defRPr sz="1500"/>
            </a:lvl4pPr>
            <a:lvl5pPr marL="1365392" indent="0">
              <a:buNone/>
              <a:defRPr sz="1500"/>
            </a:lvl5pPr>
            <a:lvl6pPr marL="1706741" indent="0">
              <a:buNone/>
              <a:defRPr sz="1500"/>
            </a:lvl6pPr>
            <a:lvl7pPr marL="2048089" indent="0">
              <a:buNone/>
              <a:defRPr sz="1500"/>
            </a:lvl7pPr>
            <a:lvl8pPr marL="2389438" indent="0">
              <a:buNone/>
              <a:defRPr sz="1500"/>
            </a:lvl8pPr>
            <a:lvl9pPr marL="2730786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291940" y="30148028"/>
            <a:ext cx="16200834" cy="4520114"/>
          </a:xfrm>
        </p:spPr>
        <p:txBody>
          <a:bodyPr/>
          <a:lstStyle>
            <a:lvl1pPr marL="0" indent="0">
              <a:buNone/>
              <a:defRPr sz="1059"/>
            </a:lvl1pPr>
            <a:lvl2pPr marL="341348" indent="0">
              <a:buNone/>
              <a:defRPr sz="882"/>
            </a:lvl2pPr>
            <a:lvl3pPr marL="682697" indent="0">
              <a:buNone/>
              <a:defRPr sz="706"/>
            </a:lvl3pPr>
            <a:lvl4pPr marL="1024045" indent="0">
              <a:buNone/>
              <a:defRPr sz="706"/>
            </a:lvl4pPr>
            <a:lvl5pPr marL="1365392" indent="0">
              <a:buNone/>
              <a:defRPr sz="706"/>
            </a:lvl5pPr>
            <a:lvl6pPr marL="1706741" indent="0">
              <a:buNone/>
              <a:defRPr sz="706"/>
            </a:lvl6pPr>
            <a:lvl7pPr marL="2048089" indent="0">
              <a:buNone/>
              <a:defRPr sz="706"/>
            </a:lvl7pPr>
            <a:lvl8pPr marL="2389438" indent="0">
              <a:buNone/>
              <a:defRPr sz="706"/>
            </a:lvl8pPr>
            <a:lvl9pPr marL="2730786" indent="0">
              <a:buNone/>
              <a:defRPr sz="706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D910B-AA17-43BB-AA0E-B02412C974A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48879" y="1541737"/>
            <a:ext cx="24301251" cy="64177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47459" tIns="73730" rIns="147459" bIns="737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8879" y="8988879"/>
            <a:ext cx="24301251" cy="254189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47459" tIns="73730" rIns="147459" bIns="737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el formato de esquema del texto</a:t>
            </a:r>
          </a:p>
          <a:p>
            <a:pPr lvl="1"/>
            <a:r>
              <a:rPr lang="en-GB"/>
              <a:t>Segundo nivel del esquema</a:t>
            </a:r>
          </a:p>
          <a:p>
            <a:pPr lvl="2"/>
            <a:r>
              <a:rPr lang="en-GB"/>
              <a:t>Tercer nivel del esquema</a:t>
            </a:r>
          </a:p>
          <a:p>
            <a:pPr lvl="3"/>
            <a:r>
              <a:rPr lang="en-GB"/>
              <a:t>Cuarto nivel del esquema</a:t>
            </a:r>
          </a:p>
          <a:p>
            <a:pPr lvl="4"/>
            <a:r>
              <a:rPr lang="en-GB"/>
              <a:t>Quinto nivel del esquema</a:t>
            </a:r>
          </a:p>
          <a:p>
            <a:pPr lvl="4"/>
            <a:r>
              <a:rPr lang="en-GB"/>
              <a:t>Sexto nivel del esquema</a:t>
            </a:r>
          </a:p>
          <a:p>
            <a:pPr lvl="4"/>
            <a:r>
              <a:rPr lang="en-GB"/>
              <a:t>Séptimo nivel del esquema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348880" y="35077759"/>
            <a:ext cx="6302705" cy="2677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8274" tIns="34137" rIns="68274" bIns="34137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ES" sz="2349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9223095" y="35077759"/>
            <a:ext cx="8555202" cy="2677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8274" tIns="34137" rIns="68274" bIns="34137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ES" sz="2349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19349807" y="35077759"/>
            <a:ext cx="6300324" cy="26750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147459" tIns="73730" rIns="147459" bIns="7373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941">
                <a:solidFill>
                  <a:srgbClr val="000000"/>
                </a:solidFill>
              </a:defRPr>
            </a:lvl1pPr>
          </a:lstStyle>
          <a:p>
            <a:fld id="{0605F645-AA24-4106-97ED-A25647805F6F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354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264">
          <a:solidFill>
            <a:srgbClr val="000000"/>
          </a:solidFill>
          <a:latin typeface="+mj-lt"/>
          <a:ea typeface="+mj-ea"/>
          <a:cs typeface="+mj-cs"/>
        </a:defRPr>
      </a:lvl1pPr>
      <a:lvl2pPr algn="ctr" defTabSz="3354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264">
          <a:solidFill>
            <a:srgbClr val="000000"/>
          </a:solidFill>
          <a:latin typeface="Arial" charset="0"/>
          <a:ea typeface="Microsoft YaHei" charset="-122"/>
        </a:defRPr>
      </a:lvl2pPr>
      <a:lvl3pPr algn="ctr" defTabSz="3354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264">
          <a:solidFill>
            <a:srgbClr val="000000"/>
          </a:solidFill>
          <a:latin typeface="Arial" charset="0"/>
          <a:ea typeface="Microsoft YaHei" charset="-122"/>
        </a:defRPr>
      </a:lvl3pPr>
      <a:lvl4pPr algn="ctr" defTabSz="3354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264">
          <a:solidFill>
            <a:srgbClr val="000000"/>
          </a:solidFill>
          <a:latin typeface="Arial" charset="0"/>
          <a:ea typeface="Microsoft YaHei" charset="-122"/>
        </a:defRPr>
      </a:lvl4pPr>
      <a:lvl5pPr algn="ctr" defTabSz="3354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264">
          <a:solidFill>
            <a:srgbClr val="000000"/>
          </a:solidFill>
          <a:latin typeface="Arial" charset="0"/>
          <a:ea typeface="Microsoft YaHei" charset="-122"/>
        </a:defRPr>
      </a:lvl5pPr>
      <a:lvl6pPr marL="1877415" indent="-170674" algn="ctr" defTabSz="3354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264">
          <a:solidFill>
            <a:srgbClr val="000000"/>
          </a:solidFill>
          <a:latin typeface="Arial" charset="0"/>
          <a:ea typeface="Microsoft YaHei" charset="-122"/>
        </a:defRPr>
      </a:lvl6pPr>
      <a:lvl7pPr marL="2218763" indent="-170674" algn="ctr" defTabSz="3354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264">
          <a:solidFill>
            <a:srgbClr val="000000"/>
          </a:solidFill>
          <a:latin typeface="Arial" charset="0"/>
          <a:ea typeface="Microsoft YaHei" charset="-122"/>
        </a:defRPr>
      </a:lvl7pPr>
      <a:lvl8pPr marL="2560112" indent="-170674" algn="ctr" defTabSz="3354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264">
          <a:solidFill>
            <a:srgbClr val="000000"/>
          </a:solidFill>
          <a:latin typeface="Arial" charset="0"/>
          <a:ea typeface="Microsoft YaHei" charset="-122"/>
        </a:defRPr>
      </a:lvl8pPr>
      <a:lvl9pPr marL="2901460" indent="-170674" algn="ctr" defTabSz="3354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264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256011" indent="-256011" algn="l" defTabSz="335422" rtl="0" eaLnBrk="0" fontAlgn="base" hangingPunct="0">
        <a:spcBef>
          <a:spcPts val="113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4587">
          <a:solidFill>
            <a:srgbClr val="000000"/>
          </a:solidFill>
          <a:latin typeface="+mn-lt"/>
          <a:ea typeface="+mn-ea"/>
          <a:cs typeface="+mn-cs"/>
        </a:defRPr>
      </a:lvl1pPr>
      <a:lvl2pPr marL="554691" indent="-213342" algn="l" defTabSz="335422" rtl="0" eaLnBrk="0" fontAlgn="base" hangingPunct="0">
        <a:spcBef>
          <a:spcPts val="100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4058">
          <a:solidFill>
            <a:srgbClr val="000000"/>
          </a:solidFill>
          <a:latin typeface="+mn-lt"/>
          <a:ea typeface="+mn-ea"/>
        </a:defRPr>
      </a:lvl2pPr>
      <a:lvl3pPr marL="853371" indent="-170674" algn="l" defTabSz="335422" rtl="0" eaLnBrk="0" fontAlgn="base" hangingPunct="0">
        <a:spcBef>
          <a:spcPts val="8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352">
          <a:solidFill>
            <a:srgbClr val="000000"/>
          </a:solidFill>
          <a:latin typeface="+mn-lt"/>
          <a:ea typeface="+mn-ea"/>
        </a:defRPr>
      </a:lvl3pPr>
      <a:lvl4pPr marL="1194718" indent="-170674" algn="l" defTabSz="335422" rtl="0" eaLnBrk="0" fontAlgn="base" hangingPunct="0">
        <a:spcBef>
          <a:spcPts val="70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23">
          <a:solidFill>
            <a:srgbClr val="000000"/>
          </a:solidFill>
          <a:latin typeface="+mn-lt"/>
          <a:ea typeface="+mn-ea"/>
        </a:defRPr>
      </a:lvl4pPr>
      <a:lvl5pPr marL="1536067" indent="-170674" algn="l" defTabSz="335422" rtl="0" eaLnBrk="0" fontAlgn="base" hangingPunct="0">
        <a:spcBef>
          <a:spcPts val="70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823">
          <a:solidFill>
            <a:srgbClr val="000000"/>
          </a:solidFill>
          <a:latin typeface="+mn-lt"/>
          <a:ea typeface="+mn-ea"/>
        </a:defRPr>
      </a:lvl5pPr>
      <a:lvl6pPr marL="1877415" indent="-170674" algn="l" defTabSz="335422" rtl="0" eaLnBrk="0" fontAlgn="base" hangingPunct="0">
        <a:spcBef>
          <a:spcPts val="70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23">
          <a:solidFill>
            <a:srgbClr val="000000"/>
          </a:solidFill>
          <a:latin typeface="+mn-lt"/>
          <a:ea typeface="+mn-ea"/>
        </a:defRPr>
      </a:lvl6pPr>
      <a:lvl7pPr marL="2218763" indent="-170674" algn="l" defTabSz="335422" rtl="0" eaLnBrk="0" fontAlgn="base" hangingPunct="0">
        <a:spcBef>
          <a:spcPts val="70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23">
          <a:solidFill>
            <a:srgbClr val="000000"/>
          </a:solidFill>
          <a:latin typeface="+mn-lt"/>
          <a:ea typeface="+mn-ea"/>
        </a:defRPr>
      </a:lvl7pPr>
      <a:lvl8pPr marL="2560112" indent="-170674" algn="l" defTabSz="335422" rtl="0" eaLnBrk="0" fontAlgn="base" hangingPunct="0">
        <a:spcBef>
          <a:spcPts val="70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23">
          <a:solidFill>
            <a:srgbClr val="000000"/>
          </a:solidFill>
          <a:latin typeface="+mn-lt"/>
          <a:ea typeface="+mn-ea"/>
        </a:defRPr>
      </a:lvl8pPr>
      <a:lvl9pPr marL="2901460" indent="-170674" algn="l" defTabSz="335422" rtl="0" eaLnBrk="0" fontAlgn="base" hangingPunct="0">
        <a:spcBef>
          <a:spcPts val="70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23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682697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41348" algn="l" defTabSz="682697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82697" algn="l" defTabSz="682697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24045" algn="l" defTabSz="682697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65392" algn="l" defTabSz="682697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706741" algn="l" defTabSz="682697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48089" algn="l" defTabSz="682697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89438" algn="l" defTabSz="682697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730786" algn="l" defTabSz="682697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6" y="178224"/>
            <a:ext cx="25372167" cy="4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94F381-B0DC-8576-AB08-BB5A9CE00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310016"/>
            <a:ext cx="27037604" cy="392497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0</Words>
  <Application>Microsoft Office PowerPoint</Application>
  <PresentationFormat>Personalizado</PresentationFormat>
  <Paragraphs>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FRANCISCO JAVIER BLANCO ENCOMIENDA</cp:lastModifiedBy>
  <cp:revision>173</cp:revision>
  <cp:lastPrinted>2017-05-08T16:31:31Z</cp:lastPrinted>
  <dcterms:created xsi:type="dcterms:W3CDTF">2013-04-08T11:16:23Z</dcterms:created>
  <dcterms:modified xsi:type="dcterms:W3CDTF">2025-05-12T14:05:52Z</dcterms:modified>
</cp:coreProperties>
</file>